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 varScale="1">
        <p:scale>
          <a:sx n="69" d="100"/>
          <a:sy n="69" d="100"/>
        </p:scale>
        <p:origin x="-14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23 Rectángulo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24 Rectángulo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25 Rectángulo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Rectángulo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29 Rectángulo redondeado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30 Rectángulo redondeado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28" name="2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Rectángulo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29 Rectángulo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30 Rectángulo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32 Rectángulo redondeado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33 Rectángulo redondeado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34 Rectángulo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35 Rectángulo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36 Rectángulo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37 Rectángulo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38 Rectángulo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39 Rectángulo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10/10/2018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yecto_10-09Full H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67" y="476672"/>
            <a:ext cx="9089635" cy="6048672"/>
          </a:xfrm>
        </p:spPr>
      </p:pic>
    </p:spTree>
    <p:extLst>
      <p:ext uri="{BB962C8B-B14F-4D97-AF65-F5344CB8AC3E}">
        <p14:creationId xmlns:p14="http://schemas.microsoft.com/office/powerpoint/2010/main" val="25713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200"/>
    </mc:Choice>
    <mc:Fallback xmlns="">
      <p:transition advClick="0" advTm="20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23528" y="620688"/>
            <a:ext cx="8568952" cy="457200"/>
          </a:xfrm>
        </p:spPr>
        <p:txBody>
          <a:bodyPr/>
          <a:lstStyle/>
          <a:p>
            <a:r>
              <a:rPr lang="es-ES" dirty="0" smtClean="0"/>
              <a:t>MODELO ENTIDAD RELACION (BASE DE DATOS)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1125538"/>
            <a:ext cx="8278241" cy="554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13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23528" y="620688"/>
            <a:ext cx="8568952" cy="457200"/>
          </a:xfrm>
        </p:spPr>
        <p:txBody>
          <a:bodyPr/>
          <a:lstStyle/>
          <a:p>
            <a:r>
              <a:rPr lang="es-ES" dirty="0" smtClean="0"/>
              <a:t>MODELO RELACIONAL (BASE DE DATOS)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125538"/>
            <a:ext cx="8545843" cy="539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9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6131024" cy="2049342"/>
          </a:xfrm>
        </p:spPr>
        <p:txBody>
          <a:bodyPr>
            <a:normAutofit/>
          </a:bodyPr>
          <a:lstStyle/>
          <a:p>
            <a:r>
              <a:rPr lang="es-ES" dirty="0" smtClean="0"/>
              <a:t>MAMANI </a:t>
            </a:r>
            <a:r>
              <a:rPr lang="es-ES" dirty="0" err="1" smtClean="0"/>
              <a:t>MAMANI</a:t>
            </a:r>
            <a:r>
              <a:rPr lang="es-ES" dirty="0" smtClean="0"/>
              <a:t> CRISTIAN ABEL</a:t>
            </a:r>
          </a:p>
          <a:p>
            <a:r>
              <a:rPr lang="es-ES" dirty="0" smtClean="0"/>
              <a:t>MARCO ANTONIO QUIROZ ROSAS</a:t>
            </a:r>
          </a:p>
          <a:p>
            <a:r>
              <a:rPr lang="es-ES" dirty="0" smtClean="0"/>
              <a:t>MENDOZA LEONEL GERY</a:t>
            </a:r>
          </a:p>
          <a:p>
            <a:r>
              <a:rPr lang="es-ES" dirty="0" smtClean="0"/>
              <a:t>QUISPE CHOQUE ELMER WILLIAMS</a:t>
            </a:r>
            <a:endParaRPr lang="es-ES" dirty="0"/>
          </a:p>
        </p:txBody>
      </p:sp>
      <p:sp>
        <p:nvSpPr>
          <p:cNvPr id="4" name="3 Rectángulo"/>
          <p:cNvSpPr/>
          <p:nvPr/>
        </p:nvSpPr>
        <p:spPr>
          <a:xfrm>
            <a:off x="513611" y="2276872"/>
            <a:ext cx="80938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54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 DESTINE" pitchFamily="2" charset="0"/>
              </a:rPr>
              <a:t>PROYECTO AYNI-BOLIVIA</a:t>
            </a:r>
            <a:endParaRPr lang="es-ES" sz="5400" b="1" i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 DESTINE" pitchFamily="2" charset="0"/>
            </a:endParaRPr>
          </a:p>
        </p:txBody>
      </p:sp>
      <p:pic>
        <p:nvPicPr>
          <p:cNvPr id="5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6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RESUMEN EJECUTIVO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QUE PROBLEMAS HEMOS DETECTADO?</a:t>
            </a:r>
          </a:p>
          <a:p>
            <a:r>
              <a:rPr lang="es-ES" dirty="0" smtClean="0"/>
              <a:t>EN QUE CONSISTE EL NEGOCIO?</a:t>
            </a:r>
          </a:p>
          <a:p>
            <a:r>
              <a:rPr lang="es-ES" dirty="0" smtClean="0"/>
              <a:t>CUALES SON LAS FUENTES DE INGRESO?</a:t>
            </a:r>
          </a:p>
          <a:p>
            <a:endParaRPr lang="es-ES" dirty="0"/>
          </a:p>
          <a:p>
            <a:pPr marL="109728" indent="0">
              <a:buNone/>
            </a:pPr>
            <a:r>
              <a:rPr lang="es-ES" dirty="0" smtClean="0"/>
              <a:t>Con la siguiente propuesta se hará crecer el negocio de formas que el stock sobrante de gestiones pasadas saldrá en ofertas y promociones, al igual que los nuevos productos que serán ofrecidos en la pagina web.</a:t>
            </a:r>
            <a:endParaRPr lang="es-ES" dirty="0"/>
          </a:p>
        </p:txBody>
      </p:sp>
      <p:pic>
        <p:nvPicPr>
          <p:cNvPr id="4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PALNTEAMIENTO DEL PROBLEMA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Productos con capital acumulado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Mal control de inventario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Falta de control de las ganancias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Capital en disminución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Mala atención a los clientes por falta de personal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Promoción de producto a nivel local</a:t>
            </a:r>
            <a:endParaRPr lang="es-ES" dirty="0"/>
          </a:p>
        </p:txBody>
      </p:sp>
      <p:pic>
        <p:nvPicPr>
          <p:cNvPr id="5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5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Logra generar mayores ganancias</a:t>
            </a:r>
          </a:p>
          <a:p>
            <a:endParaRPr lang="es-ES" dirty="0" smtClean="0"/>
          </a:p>
          <a:p>
            <a:r>
              <a:rPr lang="es-ES" dirty="0" smtClean="0"/>
              <a:t>Mejor control de inventario</a:t>
            </a:r>
          </a:p>
          <a:p>
            <a:endParaRPr lang="es-ES" dirty="0" smtClean="0"/>
          </a:p>
          <a:p>
            <a:r>
              <a:rPr lang="es-ES" dirty="0" smtClean="0"/>
              <a:t>Publicidad y venta a nivel internacional</a:t>
            </a:r>
          </a:p>
          <a:p>
            <a:endParaRPr lang="es-ES" dirty="0" smtClean="0"/>
          </a:p>
          <a:p>
            <a:r>
              <a:rPr lang="es-ES" dirty="0" smtClean="0"/>
              <a:t>Recuperación de capital acumulado</a:t>
            </a:r>
          </a:p>
        </p:txBody>
      </p:sp>
      <p:pic>
        <p:nvPicPr>
          <p:cNvPr id="4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13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34752" y="548680"/>
            <a:ext cx="8382000" cy="1069848"/>
          </a:xfrm>
        </p:spPr>
        <p:txBody>
          <a:bodyPr/>
          <a:lstStyle/>
          <a:p>
            <a:r>
              <a:rPr lang="es-ES" dirty="0" smtClean="0"/>
              <a:t>DIAGRAMAS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23528" y="1484784"/>
            <a:ext cx="8367464" cy="457200"/>
          </a:xfrm>
        </p:spPr>
        <p:txBody>
          <a:bodyPr/>
          <a:lstStyle/>
          <a:p>
            <a:r>
              <a:rPr lang="es-ES" dirty="0" smtClean="0"/>
              <a:t>CASOS DE USO</a:t>
            </a:r>
            <a:endParaRPr lang="es-ES" dirty="0"/>
          </a:p>
        </p:txBody>
      </p:sp>
      <p:pic>
        <p:nvPicPr>
          <p:cNvPr id="8" name="7 Imagen" descr="C:\Users\oc\Desktop\analisis proy ayni bolivia\img\IMG-20181006-WA0002.jp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82"/>
          <a:stretch/>
        </p:blipFill>
        <p:spPr bwMode="auto">
          <a:xfrm>
            <a:off x="107504" y="2060848"/>
            <a:ext cx="9036496" cy="47971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87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23528" y="620688"/>
            <a:ext cx="8568952" cy="457200"/>
          </a:xfrm>
        </p:spPr>
        <p:txBody>
          <a:bodyPr/>
          <a:lstStyle/>
          <a:p>
            <a:r>
              <a:rPr lang="es-ES" dirty="0" smtClean="0"/>
              <a:t>DIAGRAMA DE FLUJO DE DATOS</a:t>
            </a:r>
            <a:endParaRPr lang="es-ES" dirty="0"/>
          </a:p>
        </p:txBody>
      </p:sp>
      <p:pic>
        <p:nvPicPr>
          <p:cNvPr id="7" name="6 Imagen" descr="C:\Users\oc\Desktop\analisis proy ayni bolivia\img\IMG-20181006-WA0000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2"/>
          <a:stretch/>
        </p:blipFill>
        <p:spPr bwMode="auto">
          <a:xfrm>
            <a:off x="0" y="1268760"/>
            <a:ext cx="9144000" cy="5589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31 Rectángulo"/>
          <p:cNvSpPr/>
          <p:nvPr/>
        </p:nvSpPr>
        <p:spPr>
          <a:xfrm>
            <a:off x="3851920" y="3577605"/>
            <a:ext cx="1296144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1400" dirty="0">
                <a:effectLst/>
                <a:ea typeface="Calibri"/>
                <a:cs typeface="Times New Roman"/>
              </a:rPr>
              <a:t>Nivel 0</a:t>
            </a:r>
          </a:p>
        </p:txBody>
      </p:sp>
      <p:pic>
        <p:nvPicPr>
          <p:cNvPr id="5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61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23528" y="620688"/>
            <a:ext cx="8568952" cy="457200"/>
          </a:xfrm>
        </p:spPr>
        <p:txBody>
          <a:bodyPr/>
          <a:lstStyle/>
          <a:p>
            <a:r>
              <a:rPr lang="es-ES" dirty="0" smtClean="0"/>
              <a:t>DIAGRAMA DE FLUJO DE DATOS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5538"/>
            <a:ext cx="8856984" cy="573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23528" y="620688"/>
            <a:ext cx="8568952" cy="457200"/>
          </a:xfrm>
        </p:spPr>
        <p:txBody>
          <a:bodyPr/>
          <a:lstStyle/>
          <a:p>
            <a:r>
              <a:rPr lang="es-ES" dirty="0" smtClean="0"/>
              <a:t>DIAGRAMA DE FLUJO DE DATOS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25538"/>
            <a:ext cx="8568630" cy="579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oc\Desktop\Nueva carpeta\cubo logo con tran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10511" r="40070" b="38705"/>
          <a:stretch/>
        </p:blipFill>
        <p:spPr bwMode="auto">
          <a:xfrm>
            <a:off x="8104108" y="1"/>
            <a:ext cx="1039892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9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33</TotalTime>
  <Words>165</Words>
  <Application>Microsoft Office PowerPoint</Application>
  <PresentationFormat>Presentación en pantalla (4:3)</PresentationFormat>
  <Paragraphs>42</Paragraphs>
  <Slides>11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Urbano</vt:lpstr>
      <vt:lpstr>Presentación de PowerPoint</vt:lpstr>
      <vt:lpstr>Presentación de PowerPoint</vt:lpstr>
      <vt:lpstr>RESUMEN EJECUTIVO</vt:lpstr>
      <vt:lpstr>PALNTEAMIENTO DEL PROBLEMA</vt:lpstr>
      <vt:lpstr>OBJETIVOS</vt:lpstr>
      <vt:lpstr>DIAGRAMAS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oc</dc:creator>
  <cp:lastModifiedBy>oc</cp:lastModifiedBy>
  <cp:revision>7</cp:revision>
  <dcterms:created xsi:type="dcterms:W3CDTF">2018-10-10T13:35:15Z</dcterms:created>
  <dcterms:modified xsi:type="dcterms:W3CDTF">2018-10-10T14:32:02Z</dcterms:modified>
</cp:coreProperties>
</file>